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48" r:id="rId2"/>
    <p:sldMasterId id="2147483684" r:id="rId3"/>
    <p:sldMasterId id="2147483697" r:id="rId4"/>
  </p:sldMasterIdLst>
  <p:notesMasterIdLst>
    <p:notesMasterId r:id="rId17"/>
  </p:notesMasterIdLst>
  <p:handoutMasterIdLst>
    <p:handoutMasterId r:id="rId18"/>
  </p:handoutMasterIdLst>
  <p:sldIdLst>
    <p:sldId id="355" r:id="rId5"/>
    <p:sldId id="356" r:id="rId6"/>
    <p:sldId id="357" r:id="rId7"/>
    <p:sldId id="362" r:id="rId8"/>
    <p:sldId id="363" r:id="rId9"/>
    <p:sldId id="364" r:id="rId10"/>
    <p:sldId id="358" r:id="rId11"/>
    <p:sldId id="368" r:id="rId12"/>
    <p:sldId id="365" r:id="rId13"/>
    <p:sldId id="366" r:id="rId14"/>
    <p:sldId id="367" r:id="rId15"/>
    <p:sldId id="369" r:id="rId16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8272" autoAdjust="0"/>
  </p:normalViewPr>
  <p:slideViewPr>
    <p:cSldViewPr snapToGrid="0">
      <p:cViewPr varScale="1">
        <p:scale>
          <a:sx n="132" d="100"/>
          <a:sy n="132" d="100"/>
        </p:scale>
        <p:origin x="1050" y="114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14/12/2018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14/12/2018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8553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WiFi Signal Visualizer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Marcel Bruckner &amp; Julian Hohenadel</a:t>
            </a:r>
          </a:p>
          <a:p>
            <a:r>
              <a:rPr lang="de-DE" dirty="0"/>
              <a:t>Technische Universität München</a:t>
            </a:r>
          </a:p>
          <a:p>
            <a:r>
              <a:rPr lang="de-DE" dirty="0"/>
              <a:t>Fakultät für Informatik</a:t>
            </a:r>
          </a:p>
          <a:p>
            <a:r>
              <a:rPr lang="de-DE" dirty="0"/>
              <a:t>München, 18. Dezember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C3C87E2-3C4B-4DAC-B417-9321C34E2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9B516E-EFFB-4B98-83FE-F194B944EA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055BAD-D68E-4EE5-B777-239B59C70C4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E710595F-9324-468D-82EA-14A223E794B2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319088" y="2010442"/>
            <a:ext cx="4181475" cy="2278317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5D5BE6BC-6BF4-4FDD-9EC1-0534755FB122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3"/>
          <a:stretch>
            <a:fillRect/>
          </a:stretch>
        </p:blipFill>
        <p:spPr>
          <a:xfrm>
            <a:off x="4646613" y="1780157"/>
            <a:ext cx="4181475" cy="2738886"/>
          </a:xfrm>
        </p:spPr>
      </p:pic>
    </p:spTree>
    <p:extLst>
      <p:ext uri="{BB962C8B-B14F-4D97-AF65-F5344CB8AC3E}">
        <p14:creationId xmlns:p14="http://schemas.microsoft.com/office/powerpoint/2010/main" val="3915118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C3C87E2-3C4B-4DAC-B417-9321C34E2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9B516E-EFFB-4B98-83FE-F194B944EA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055BAD-D68E-4EE5-B777-239B59C70C4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380CFE0-E931-40D5-9273-BD48438F3B1B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319088" y="2148141"/>
            <a:ext cx="4181475" cy="2002919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9836DEA6-D46D-496A-8102-FBE00FEC6E15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3"/>
          <a:stretch>
            <a:fillRect/>
          </a:stretch>
        </p:blipFill>
        <p:spPr>
          <a:xfrm>
            <a:off x="4646613" y="2074691"/>
            <a:ext cx="4181475" cy="2149819"/>
          </a:xfrm>
        </p:spPr>
      </p:pic>
    </p:spTree>
    <p:extLst>
      <p:ext uri="{BB962C8B-B14F-4D97-AF65-F5344CB8AC3E}">
        <p14:creationId xmlns:p14="http://schemas.microsoft.com/office/powerpoint/2010/main" val="2148716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4751181-A8D5-4597-9C01-0906EAFD7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600200"/>
            <a:ext cx="5762396" cy="30956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smartphone for capturing and tracking the </a:t>
            </a:r>
            <a:r>
              <a:rPr lang="en-US" dirty="0" err="1"/>
              <a:t>WiFi</a:t>
            </a:r>
            <a:r>
              <a:rPr lang="en-US" dirty="0"/>
              <a:t> signal 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Replace TCP connection with Unity Networking for real time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the signal visualization from Halo Objects to Sphere Objects (with a shader) to increase performance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E50E820-3AB5-4FD6-854A-EDC7298C8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47999C-258A-419C-9BDD-21CCD59115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FCC55B-32A8-4949-937B-CC91A5EFEE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09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A2B2AB9-031B-457B-A834-C415346D4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Create a WiFi Signal Scanner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Scanner </a:t>
            </a:r>
            <a:r>
              <a:rPr lang="de-DE" dirty="0" err="1"/>
              <a:t>to</a:t>
            </a:r>
            <a:r>
              <a:rPr lang="de-DE" dirty="0"/>
              <a:t> Tracker </a:t>
            </a:r>
            <a:r>
              <a:rPr lang="de-DE" dirty="0" err="1"/>
              <a:t>connection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Track WiFi </a:t>
            </a:r>
            <a:r>
              <a:rPr lang="de-DE" dirty="0" err="1"/>
              <a:t>signals</a:t>
            </a:r>
            <a:r>
              <a:rPr lang="de-DE" dirty="0"/>
              <a:t> and </a:t>
            </a:r>
            <a:r>
              <a:rPr lang="en-US" dirty="0"/>
              <a:t>their 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Visualize the collected data in-situ</a:t>
            </a:r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FBB0D0A-FB0B-4CE5-AFB6-4B472C84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4F6AA9-7791-4093-A79D-4A92ACEDF6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A2FB08-B456-4B43-B17C-5233EBFC2D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03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EF0E35A-8125-47A5-8017-765DCF20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WiFi Signal Scanner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4AE05F-8049-4A7C-A32C-DC7E0DF8D2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37685D-166F-42DF-BA05-B6961A0D429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Marcel Bruckner | Julian Hohenadel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21CBE3-55AC-445B-91F1-D14EF1309BB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Components used for capturing and tracking the </a:t>
            </a:r>
            <a:r>
              <a:rPr lang="en-US" dirty="0" err="1"/>
              <a:t>WiFi</a:t>
            </a:r>
            <a:r>
              <a:rPr lang="en-US" dirty="0"/>
              <a:t> signal: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Raspberry Pi </a:t>
            </a:r>
            <a:r>
              <a:rPr lang="en-US" dirty="0" err="1"/>
              <a:t>SenseHat</a:t>
            </a:r>
            <a:r>
              <a:rPr lang="en-US" dirty="0"/>
              <a:t> (I/O Device)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Raspberry Pi 3b+ (Multi-devices communication)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Powerbank</a:t>
            </a:r>
            <a:r>
              <a:rPr lang="en-US" dirty="0"/>
              <a:t> (Keeps the marker mobile)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Marker (Tracking)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277D67FA-B957-4F10-A2B8-3ECA61A47145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4734997" y="1140497"/>
            <a:ext cx="3427520" cy="1666155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F217BC83-C83D-45E5-A5C7-95A00C224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997" y="2869978"/>
            <a:ext cx="3427521" cy="179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7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BCFB6CE-C9FC-4FC1-BF25-1349272A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to Tracker Connection – TCP Script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3D5927-2AA8-4205-9F35-A3E48D9739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496CA0-2DDA-4FE0-8E74-70743E3161A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183648A-9A46-41A0-82E8-84D39D8C32D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1" y="2345546"/>
            <a:ext cx="4180910" cy="23520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Startup</a:t>
            </a:r>
            <a:endParaRPr lang="en-US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Pressing the joystick starts the TCP server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Shows IP address and open port of the device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The green light indicates the device is waiting for a new connection (using TCP)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TCPServerStart">
            <a:hlinkClick r:id="" action="ppaction://media"/>
            <a:extLst>
              <a:ext uri="{FF2B5EF4-FFF2-40B4-BE49-F238E27FC236}">
                <a16:creationId xmlns:a16="http://schemas.microsoft.com/office/drawing/2014/main" id="{27C04EC6-71B7-4906-AA29-BE2BB784CF95}"/>
              </a:ext>
            </a:extLst>
          </p:cNvPr>
          <p:cNvPicPr>
            <a:picLocks noGrp="1" noChangeAspect="1"/>
          </p:cNvPicPr>
          <p:nvPr>
            <p:ph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6613" y="1973561"/>
            <a:ext cx="4181475" cy="2352079"/>
          </a:xfrm>
        </p:spPr>
      </p:pic>
    </p:spTree>
    <p:extLst>
      <p:ext uri="{BB962C8B-B14F-4D97-AF65-F5344CB8AC3E}">
        <p14:creationId xmlns:p14="http://schemas.microsoft.com/office/powerpoint/2010/main" val="262948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A916B49-2AD2-45D1-89E9-767360AC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to Tracker Connection – Connect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283555-65B2-43CE-87AD-A1ECAE2CC0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D88F65-9D84-493C-9462-1CAF9FCEF82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1101FF6-7F8A-48CF-AD4D-A73C7EBA49C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1" y="2571750"/>
            <a:ext cx="4180910" cy="21258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Connect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The IP address and the remote port of the connected device is shown in green</a:t>
            </a:r>
          </a:p>
        </p:txBody>
      </p:sp>
      <p:pic>
        <p:nvPicPr>
          <p:cNvPr id="8" name="Connect">
            <a:hlinkClick r:id="" action="ppaction://media"/>
            <a:extLst>
              <a:ext uri="{FF2B5EF4-FFF2-40B4-BE49-F238E27FC236}">
                <a16:creationId xmlns:a16="http://schemas.microsoft.com/office/drawing/2014/main" id="{D3A2E865-72EB-4EC6-A080-D9B21E201EF6}"/>
              </a:ext>
            </a:extLst>
          </p:cNvPr>
          <p:cNvPicPr>
            <a:picLocks noGrp="1" noChangeAspect="1"/>
          </p:cNvPicPr>
          <p:nvPr>
            <p:ph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6613" y="1973561"/>
            <a:ext cx="4181475" cy="2352079"/>
          </a:xfrm>
        </p:spPr>
      </p:pic>
    </p:spTree>
    <p:extLst>
      <p:ext uri="{BB962C8B-B14F-4D97-AF65-F5344CB8AC3E}">
        <p14:creationId xmlns:p14="http://schemas.microsoft.com/office/powerpoint/2010/main" val="91506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A916B49-2AD2-45D1-89E9-767360AC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to Tracker Connection – Disconnect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283555-65B2-43CE-87AD-A1ECAE2CC0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D88F65-9D84-493C-9462-1CAF9FCEF82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5421C23-A93D-4E5B-A7A7-2B97A20E2FC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1" y="2571750"/>
            <a:ext cx="4180910" cy="21258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Disconnect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The IP address and the remote port of the disconnected device is shown in red</a:t>
            </a:r>
          </a:p>
          <a:p>
            <a:endParaRPr lang="en-US" dirty="0"/>
          </a:p>
        </p:txBody>
      </p:sp>
      <p:pic>
        <p:nvPicPr>
          <p:cNvPr id="8" name="Disconnect">
            <a:hlinkClick r:id="" action="ppaction://media"/>
            <a:extLst>
              <a:ext uri="{FF2B5EF4-FFF2-40B4-BE49-F238E27FC236}">
                <a16:creationId xmlns:a16="http://schemas.microsoft.com/office/drawing/2014/main" id="{12EFDF20-29B7-4816-AA69-0408D57487A6}"/>
              </a:ext>
            </a:extLst>
          </p:cNvPr>
          <p:cNvPicPr>
            <a:picLocks noGrp="1" noChangeAspect="1"/>
          </p:cNvPicPr>
          <p:nvPr>
            <p:ph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6613" y="1973561"/>
            <a:ext cx="4181475" cy="2352079"/>
          </a:xfrm>
        </p:spPr>
      </p:pic>
    </p:spTree>
    <p:extLst>
      <p:ext uri="{BB962C8B-B14F-4D97-AF65-F5344CB8AC3E}">
        <p14:creationId xmlns:p14="http://schemas.microsoft.com/office/powerpoint/2010/main" val="388718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2D1BE65-A873-4C3A-B2B7-AC103B254BAD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6774934" y="1601788"/>
            <a:ext cx="1858892" cy="3095625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EF0E35A-8125-47A5-8017-765DCF20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WiFi Signal Tracker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4AE05F-8049-4A7C-A32C-DC7E0DF8D2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37685D-166F-42DF-BA05-B6961A0D429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59A1550-12EE-4D74-9DD3-389950A885F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0" y="1915887"/>
            <a:ext cx="4180910" cy="27915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marker is mounted on the back of the </a:t>
            </a:r>
            <a:r>
              <a:rPr lang="en-US" dirty="0" err="1"/>
              <a:t>Powerbank</a:t>
            </a:r>
            <a:endParaRPr lang="en-US" dirty="0"/>
          </a:p>
        </p:txBody>
      </p:sp>
      <p:pic>
        <p:nvPicPr>
          <p:cNvPr id="10" name="Inhaltsplatzhalter 10">
            <a:extLst>
              <a:ext uri="{FF2B5EF4-FFF2-40B4-BE49-F238E27FC236}">
                <a16:creationId xmlns:a16="http://schemas.microsoft.com/office/drawing/2014/main" id="{367D1FC1-0924-4166-A391-A17F99463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849" y="1601788"/>
            <a:ext cx="1871236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E7B681A-714B-4111-AE1D-B2DC4FF0A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729" y="2834142"/>
            <a:ext cx="1863271" cy="18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88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6B8A4D6-C7D6-4377-99A9-6EB9499B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storage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BA7018-C7ED-4247-853F-5428C27742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EB54F5-932E-42EE-972A-C7ED5E06272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C4083C8-FC2F-464E-AA2E-11EF31369AF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Location Database stores: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Position (X,Y,Z)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Rotation (X,Y,Z)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Timestamp for identification</a:t>
            </a:r>
          </a:p>
        </p:txBody>
      </p:sp>
      <p:pic>
        <p:nvPicPr>
          <p:cNvPr id="9" name="Inhaltsplatzhalter 7">
            <a:extLst>
              <a:ext uri="{FF2B5EF4-FFF2-40B4-BE49-F238E27FC236}">
                <a16:creationId xmlns:a16="http://schemas.microsoft.com/office/drawing/2014/main" id="{A0067D60-917C-4BA2-B97C-9E1E25BAF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90" y="2571750"/>
            <a:ext cx="4252912" cy="20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6B78B6-926F-455E-B433-983BBBEA5FED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Signal Database stores: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MAC Address and SSID of the Router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WiFi</a:t>
            </a:r>
            <a:r>
              <a:rPr lang="en-US" dirty="0"/>
              <a:t> strength in Decibel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Timestamp for identification</a:t>
            </a:r>
          </a:p>
        </p:txBody>
      </p:sp>
      <p:pic>
        <p:nvPicPr>
          <p:cNvPr id="11" name="Inhaltsplatzhalter 9">
            <a:extLst>
              <a:ext uri="{FF2B5EF4-FFF2-40B4-BE49-F238E27FC236}">
                <a16:creationId xmlns:a16="http://schemas.microsoft.com/office/drawing/2014/main" id="{1E51E61C-8282-4AA8-B5C4-5FD1BAF6F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2" y="2571750"/>
            <a:ext cx="4054347" cy="20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4232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6120D79-3024-4AC0-82C4-CA71C33D763B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319088" y="2082603"/>
            <a:ext cx="4181475" cy="2133994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30F8BB2E-A043-433D-8924-B9C8E6F44FEA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3"/>
          <a:stretch>
            <a:fillRect/>
          </a:stretch>
        </p:blipFill>
        <p:spPr>
          <a:xfrm>
            <a:off x="4646613" y="2297084"/>
            <a:ext cx="4181475" cy="1705032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C3C87E2-3C4B-4DAC-B417-9321C34E2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9B516E-EFFB-4B98-83FE-F194B944EA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055BAD-D68E-4EE5-B777-239B59C70C4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766806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3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4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WifiVisualizer</Template>
  <TotalTime>0</TotalTime>
  <Words>348</Words>
  <Application>Microsoft Office PowerPoint</Application>
  <PresentationFormat>Bildschirmpräsentation (16:9)</PresentationFormat>
  <Paragraphs>77</Paragraphs>
  <Slides>12</Slides>
  <Notes>1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12</vt:i4>
      </vt:variant>
    </vt:vector>
  </HeadingPairs>
  <TitlesOfParts>
    <vt:vector size="21" baseType="lpstr">
      <vt:lpstr>Arial</vt:lpstr>
      <vt:lpstr>Calibri</vt:lpstr>
      <vt:lpstr>Courier New</vt:lpstr>
      <vt:lpstr>Symbol</vt:lpstr>
      <vt:lpstr>Wingdings</vt:lpstr>
      <vt:lpstr>Titel 1</vt:lpstr>
      <vt:lpstr>Inhalt</vt:lpstr>
      <vt:lpstr>Kapiteltrenner blau</vt:lpstr>
      <vt:lpstr>Kapiteltrenner schwarz</vt:lpstr>
      <vt:lpstr>WiFi Signal Visualizer</vt:lpstr>
      <vt:lpstr>Objective</vt:lpstr>
      <vt:lpstr>WiFi Signal Scanner</vt:lpstr>
      <vt:lpstr>Scanner to Tracker Connection – TCP Script</vt:lpstr>
      <vt:lpstr>Scanner to Tracker Connection – Connect</vt:lpstr>
      <vt:lpstr>Scanner to Tracker Connection – Disconnect</vt:lpstr>
      <vt:lpstr>WiFi Signal Tracker</vt:lpstr>
      <vt:lpstr>Data storage</vt:lpstr>
      <vt:lpstr>Visualization of the data</vt:lpstr>
      <vt:lpstr>Visualization of the data</vt:lpstr>
      <vt:lpstr>Visualization of the data</vt:lpstr>
      <vt:lpstr>Future Work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WiFi Signal Visualizer</dc:title>
  <dc:creator>ga58ral</dc:creator>
  <cp:lastModifiedBy>ga58ral</cp:lastModifiedBy>
  <cp:revision>34</cp:revision>
  <cp:lastPrinted>2015-07-30T14:04:45Z</cp:lastPrinted>
  <dcterms:created xsi:type="dcterms:W3CDTF">2018-12-12T15:23:18Z</dcterms:created>
  <dcterms:modified xsi:type="dcterms:W3CDTF">2018-12-14T14:40:02Z</dcterms:modified>
</cp:coreProperties>
</file>